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4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>
        <p:scale>
          <a:sx n="100" d="100"/>
          <a:sy n="100" d="100"/>
        </p:scale>
        <p:origin x="36" y="-2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4F5F53-B5CB-2248-193D-629E52F80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6BADFC6-63DA-1699-4643-0BCD7338FB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7B62AB5-833A-472F-72F8-943F84E9D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75BC402-D56A-70A1-3E6D-ED834CD5A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30D480-6DAD-7BA1-E33F-41B854BA4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4804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ECE8CB-4065-5E86-7D8C-D68231CDA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B3F723E-9193-B88B-A066-805E3FCDA2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FBA6C8-7C9C-4D09-04AF-DDDCB9075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BA234F-FEB7-B802-816E-939470552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696FD65-5DFA-88DE-39D3-226359712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587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6B4DC07-E963-92F0-0033-9E725CB515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07AAD51-A727-AE85-6F29-50B1D4608D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EE45DA-A772-6F6A-6DF7-2DF3F88E6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57A72A-E10C-D593-F641-AA4A73B5F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93CD52A-54E1-95C7-FB42-B90D386CC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9785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C01440-6AE3-8479-9E94-6385222EE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8BAB1D6-B06E-977E-70AC-939D3124B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C12E33-7247-765E-F571-A1CBDEB2C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3D5EEC0-B383-B61A-4F6E-5519D8E4C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585AA1-26AB-C185-9924-E4D24BBAE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3044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EC716C-9399-09EA-6801-7BE7DA70F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990D52B-B000-7382-DBF9-7EA1E357F3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5C78F2-9276-BFB6-CE3B-44B4B6775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FAC5F1D-0647-B449-5F0C-978863BF9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CFE0EC-A985-BEA6-728D-5F2EA3BC3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6525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0611D1-E3B3-E592-BAFC-722A77CD1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1CF99C-7F58-A25D-4B74-65B8BDB346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030D2EA-CDE9-7695-225A-6892985B6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FE522F8-F1F3-B2EA-11D8-36FD45065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2E6AB65-BC0B-3F60-B492-8A8E2DF0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45EF91B-5913-AC80-68F7-0F8292B3C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17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91C922-9A56-9CBD-CF3F-E6C4B4B8A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4A9FB30-83A3-126B-EDD0-37E51152C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053C255-09DF-CB03-F1AA-8DE1BC1266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765F822-909B-1AA1-3D3B-3910B2F785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AAB266D-6EE5-C6FE-4C28-41342443A4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4D5C055-D182-91CB-0B04-6E4D139B6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2D58258-15D0-E220-C59D-04E21EC2A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84818E6-6088-CE3D-0AFF-070A5E0BA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35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BF8F09-7E43-64FC-2787-3F2B9A3BD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B15A269-C2D5-4B7B-1F65-A0BA96BB8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B98F91C-4E35-C0E2-3BDE-85E2AF900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81E1896-DF3B-5D7F-965D-42A23B12D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661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D264D21-B3E1-057D-D999-3A8D7E169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115C900-B60D-33E9-5C96-F5D2C7AC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99718A7-9851-2787-271A-9A1F0E94F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2520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2113EC-E4F5-CE0A-B7B7-8FC686B87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631E84-D879-9655-4B37-5E9E47A69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CE180A8-1821-E9E7-A88D-B7D4D82D0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C47D852-B113-B93E-FFD6-D5B9D5C89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22F5127-3106-2351-BE27-947A64CAF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3FC587D-522D-AAE6-99FF-6C2586027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9626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858F55-C264-3E20-BC86-936B0E1AD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4FD9739-283A-943D-5BCB-859028665B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70E2AA0-F473-78D5-56CD-E265BCBA83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175A5B7-174B-8939-43ED-7CF2EAB6D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F891C1F-35BD-14CF-7583-CE40CED4B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CBE5F45-F15E-343B-927C-9E406B1C6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9839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052B6D5-F2D4-03E6-105D-9CCCB80E6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76B8AA2-CB56-4B53-B7C5-60CB28E71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7BDBB88-50F7-7570-4FA7-69D646949F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25000-8482-40D6-8F11-685969576974}" type="datetimeFigureOut">
              <a:rPr lang="fr-FR" smtClean="0"/>
              <a:t>09/09/2025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97166A-5AE6-F2DA-17BB-28A28B3066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F580D4B-3782-BE85-DBC0-36CAF928F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DBEE2-30ED-46EE-B33B-7407D02B4DF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07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1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7C46BC68-766B-A4C9-6207-CA7C180FE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928" y="3759679"/>
            <a:ext cx="984849" cy="9848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2B8923B-2654-4228-2C31-CA05D82275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80" y="486966"/>
            <a:ext cx="3933854" cy="235269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8499097-219A-CC3F-8A46-B767DD603D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8" t="18224" r="77494" b="26564"/>
          <a:stretch>
            <a:fillRect/>
          </a:stretch>
        </p:blipFill>
        <p:spPr>
          <a:xfrm>
            <a:off x="5062121" y="5085989"/>
            <a:ext cx="954656" cy="983412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4499EC02-FD78-811D-6B69-067316AE7A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0" t="68754" r="19024" b="15102"/>
          <a:stretch>
            <a:fillRect/>
          </a:stretch>
        </p:blipFill>
        <p:spPr>
          <a:xfrm>
            <a:off x="6016777" y="4439728"/>
            <a:ext cx="3758994" cy="30480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54BA3F0E-937E-016F-F1F8-BF0EF508A4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0" t="26781" r="3438" b="35040"/>
          <a:stretch>
            <a:fillRect/>
          </a:stretch>
        </p:blipFill>
        <p:spPr>
          <a:xfrm>
            <a:off x="6016777" y="3759679"/>
            <a:ext cx="3758994" cy="680049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8954AED-7FBC-724B-30B9-E0BCD031C0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0" t="68754" r="19024" b="15102"/>
          <a:stretch>
            <a:fillRect/>
          </a:stretch>
        </p:blipFill>
        <p:spPr>
          <a:xfrm>
            <a:off x="6016777" y="5764601"/>
            <a:ext cx="3758994" cy="304800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58E74A8-A84E-9D85-BE1C-123C55EE76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0" t="26781" r="3438" b="35040"/>
          <a:stretch>
            <a:fillRect/>
          </a:stretch>
        </p:blipFill>
        <p:spPr>
          <a:xfrm>
            <a:off x="6016777" y="5084552"/>
            <a:ext cx="3758994" cy="680049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59E2E80-4F2E-A383-EAA0-B57AB17697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35" t="9979" r="60314" b="64277"/>
          <a:stretch>
            <a:fillRect/>
          </a:stretch>
        </p:blipFill>
        <p:spPr>
          <a:xfrm>
            <a:off x="6343290" y="724618"/>
            <a:ext cx="2012830" cy="1765540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115062B-6E53-5A08-1076-AE046F53FE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705" y="2739988"/>
            <a:ext cx="766857" cy="65769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60F7E0C-9B26-B48F-CA9E-289F16DF3E97}"/>
              </a:ext>
            </a:extLst>
          </p:cNvPr>
          <p:cNvSpPr txBox="1"/>
          <p:nvPr/>
        </p:nvSpPr>
        <p:spPr>
          <a:xfrm>
            <a:off x="8042910" y="2636656"/>
            <a:ext cx="20459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spc="300" dirty="0">
                <a:latin typeface="Bahnschrift" panose="020B0502040204020203" pitchFamily="34" charset="0"/>
              </a:rPr>
              <a:t>PRISMORA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32AC215-80C7-80EC-1F40-FE713456534C}"/>
              </a:ext>
            </a:extLst>
          </p:cNvPr>
          <p:cNvSpPr txBox="1"/>
          <p:nvPr/>
        </p:nvSpPr>
        <p:spPr>
          <a:xfrm>
            <a:off x="8088630" y="3032376"/>
            <a:ext cx="20459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 spc="600" dirty="0">
                <a:latin typeface="Bahnschrift" panose="020B0502040204020203" pitchFamily="34" charset="0"/>
              </a:rPr>
              <a:t>SOLUTIONS</a:t>
            </a:r>
          </a:p>
        </p:txBody>
      </p: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9CE12037-C903-317D-EA9C-F8CD4C06680C}"/>
              </a:ext>
            </a:extLst>
          </p:cNvPr>
          <p:cNvGrpSpPr/>
          <p:nvPr/>
        </p:nvGrpSpPr>
        <p:grpSpPr>
          <a:xfrm>
            <a:off x="948522" y="3820170"/>
            <a:ext cx="3421548" cy="740050"/>
            <a:chOff x="948522" y="3820170"/>
            <a:chExt cx="3421548" cy="740050"/>
          </a:xfrm>
        </p:grpSpPr>
        <p:pic>
          <p:nvPicPr>
            <p:cNvPr id="20" name="Image 19">
              <a:extLst>
                <a:ext uri="{FF2B5EF4-FFF2-40B4-BE49-F238E27FC236}">
                  <a16:creationId xmlns:a16="http://schemas.microsoft.com/office/drawing/2014/main" id="{DC7CE3AD-42E2-6A33-B3C6-E832B46BC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3812" b="37756"/>
            <a:stretch>
              <a:fillRect/>
            </a:stretch>
          </p:blipFill>
          <p:spPr>
            <a:xfrm>
              <a:off x="1767225" y="3820170"/>
              <a:ext cx="2602845" cy="740050"/>
            </a:xfrm>
            <a:prstGeom prst="rect">
              <a:avLst/>
            </a:prstGeom>
          </p:spPr>
        </p:pic>
        <p:pic>
          <p:nvPicPr>
            <p:cNvPr id="21" name="Image 20">
              <a:extLst>
                <a:ext uri="{FF2B5EF4-FFF2-40B4-BE49-F238E27FC236}">
                  <a16:creationId xmlns:a16="http://schemas.microsoft.com/office/drawing/2014/main" id="{3BB03ED1-10D4-56A8-7068-BA87912D54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8522" y="3850650"/>
              <a:ext cx="766857" cy="657696"/>
            </a:xfrm>
            <a:prstGeom prst="rect">
              <a:avLst/>
            </a:prstGeom>
          </p:spPr>
        </p:pic>
      </p:grpSp>
      <p:pic>
        <p:nvPicPr>
          <p:cNvPr id="24" name="Image 23">
            <a:extLst>
              <a:ext uri="{FF2B5EF4-FFF2-40B4-BE49-F238E27FC236}">
                <a16:creationId xmlns:a16="http://schemas.microsoft.com/office/drawing/2014/main" id="{C0FDD36A-C6AF-B3D8-BA1D-36B1DADB41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94" y="4904200"/>
            <a:ext cx="3420152" cy="737680"/>
          </a:xfrm>
          <a:prstGeom prst="rect">
            <a:avLst/>
          </a:prstGeom>
        </p:spPr>
      </p:pic>
      <p:pic>
        <p:nvPicPr>
          <p:cNvPr id="32" name="Image 31">
            <a:extLst>
              <a:ext uri="{FF2B5EF4-FFF2-40B4-BE49-F238E27FC236}">
                <a16:creationId xmlns:a16="http://schemas.microsoft.com/office/drawing/2014/main" id="{A586255A-0DA7-FA71-C179-BEF100EC118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566" y="2254075"/>
            <a:ext cx="3771970" cy="813562"/>
          </a:xfrm>
          <a:prstGeom prst="rect">
            <a:avLst/>
          </a:prstGeom>
        </p:spPr>
      </p:pic>
      <p:pic>
        <p:nvPicPr>
          <p:cNvPr id="34" name="Image 33">
            <a:extLst>
              <a:ext uri="{FF2B5EF4-FFF2-40B4-BE49-F238E27FC236}">
                <a16:creationId xmlns:a16="http://schemas.microsoft.com/office/drawing/2014/main" id="{C7D1D82C-058E-18C4-DB3C-F38FB9052C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89" y="3067637"/>
            <a:ext cx="3420152" cy="737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735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2E078010-D414-F2C4-832B-18552D5FA3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13" t="20772" r="3534" b="27794"/>
          <a:stretch>
            <a:fillRect/>
          </a:stretch>
        </p:blipFill>
        <p:spPr>
          <a:xfrm>
            <a:off x="3512989" y="2035222"/>
            <a:ext cx="3076590" cy="97756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5809F868-D566-E26F-87A5-9575F8755E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38" t="18224" r="77494" b="26564"/>
          <a:stretch>
            <a:fillRect/>
          </a:stretch>
        </p:blipFill>
        <p:spPr>
          <a:xfrm>
            <a:off x="2558333" y="2035222"/>
            <a:ext cx="954656" cy="983412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D679ED3E-18FD-226F-3728-F87CFF0E3B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333" y="3513264"/>
            <a:ext cx="984849" cy="984849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DEC422B9-F006-4A67-4861-E86689EC1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13" t="20772" r="3534" b="27794"/>
          <a:stretch>
            <a:fillRect/>
          </a:stretch>
        </p:blipFill>
        <p:spPr>
          <a:xfrm>
            <a:off x="3543182" y="3507415"/>
            <a:ext cx="3076590" cy="97756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AE4BB0C-506A-D72B-C521-7D5B22EA855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052" y="409115"/>
            <a:ext cx="4451230" cy="247290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D1049714-F2BE-ADC8-447B-43A86BA916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052" y="2944084"/>
            <a:ext cx="4451230" cy="259655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2ED99EB-F459-FF3E-4A24-AA3244E05A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102" y="4979608"/>
            <a:ext cx="1485900" cy="1533525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71A6D47F-0224-9BE5-336B-499F6821142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8031" y="4305299"/>
            <a:ext cx="2168044" cy="182245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B402CDE1-6325-4480-7E02-09A338CD24C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768" y="2125019"/>
            <a:ext cx="1111978" cy="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54025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Grand écran</PresentationFormat>
  <Paragraphs>2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Arial</vt:lpstr>
      <vt:lpstr>Bahnschrift</vt:lpstr>
      <vt:lpstr>Calibri</vt:lpstr>
      <vt:lpstr>Calibri Light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Jean Paul Van Tongeren</dc:creator>
  <cp:lastModifiedBy>Jean Paul Van Tongeren</cp:lastModifiedBy>
  <cp:revision>2</cp:revision>
  <dcterms:created xsi:type="dcterms:W3CDTF">2025-09-08T17:42:58Z</dcterms:created>
  <dcterms:modified xsi:type="dcterms:W3CDTF">2025-09-09T08:09:14Z</dcterms:modified>
</cp:coreProperties>
</file>

<file path=docProps/thumbnail.jpeg>
</file>